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020" autoAdjust="0"/>
  </p:normalViewPr>
  <p:slideViewPr>
    <p:cSldViewPr>
      <p:cViewPr varScale="1">
        <p:scale>
          <a:sx n="88" d="100"/>
          <a:sy n="88" d="100"/>
        </p:scale>
        <p:origin x="3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6E537C-B645-418A-94D5-29FED0E425E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5E049D-3F86-44AB-8F9E-FAA0592D53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80;&#1088;&#1086;&#1076;&#1085;&#1099;&#1077;%20&#1079;&#1086;&#1085;&#1099;%20&#1086;&#1090;&#1082;&#1088;%20&#1079;&#1072;&#1085;&#1103;&#1090;&#1080;&#1077;\17a8c46a1cc889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80;&#1088;&#1086;&#1076;&#1085;&#1099;&#1077;%20&#1079;&#1086;&#1085;&#1099;%20&#1086;&#1090;&#1082;&#1088;%20&#1079;&#1072;&#1085;&#1103;&#1090;&#1080;&#1077;\76e8d80cee6828.mp3" TargetMode="Externa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736"/>
            <a:ext cx="6429420" cy="1828800"/>
          </a:xfrm>
        </p:spPr>
        <p:txBody>
          <a:bodyPr/>
          <a:lstStyle/>
          <a:p>
            <a:r>
              <a:rPr lang="ru-RU" dirty="0" smtClean="0">
                <a:effectLst>
                  <a:outerShdw blurRad="1270000" dir="21540000" sx="1000" sy="1000" algn="tl" rotWithShape="0">
                    <a:srgbClr val="000000"/>
                  </a:outerShdw>
                </a:effectLst>
              </a:rPr>
              <a:t>Путешествие по природным зонам</a:t>
            </a:r>
            <a:endParaRPr lang="ru-RU" dirty="0">
              <a:effectLst>
                <a:outerShdw blurRad="1270000" dir="21540000" sx="1000" sy="1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esktop\nastol.com.ua-3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esktop\129869431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167"/>
            <a:ext cx="9144000" cy="698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esktop\129869431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esktop\pic2_2306201114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esktop\pic2_2306201114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allpapersdesign.net/wallpapers/2013/01/Ice-Mountain-1536x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http://ruskline.ru/images/2007/80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http://ruskline.ru/images/2007/8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15.nnm.ru/imagez/gallery/d/6/6/d/9/d66d90939c523de32f94e6a65f05b6bd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830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aliforniawatch.org/files/arc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0.liveinternet.ru/images/attach/c/6/93/376/93376348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65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wshopper.com/world-globe/pics-inventory/12532globe4kids-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50072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da.fedpress.ru/sites/fedpress/files/ryabowall/news/ha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900igr.net/datai/priroda/Tundra.files/0037-046-Ochen-krasiva-tundra-vesn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ecodelo.org/sites/default/files/4/images/800px-Ru20000805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768" y="0"/>
            <a:ext cx="9217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sunhome.ru/UsersGallery/112007/1213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kino.iea.ras.ru/index.php?go=Gallery&amp;file=thumb&amp;mode=view&amp;id=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405589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radikall.com/images/2013/12/18/iQN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900igr.net/datas/geografija/Prirodnye-zony-v-Severnoj-Amerike/0012-012-Smeshanny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leshozproekt.ru/img/mjagkolistvenny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888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ihomirsvetlana.narod.ru/images/p47_t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1.liveinternet.ru/images/attach/c/3/75/353/75353773_malin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2.uploads.ru/Dfw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9144001" cy="6858000"/>
          </a:xfrm>
          <a:prstGeom prst="rect">
            <a:avLst/>
          </a:prstGeom>
          <a:noFill/>
        </p:spPr>
      </p:pic>
      <p:pic>
        <p:nvPicPr>
          <p:cNvPr id="3" name="17a8c46a1cc8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5929330"/>
            <a:ext cx="744541" cy="744541"/>
          </a:xfrm>
          <a:prstGeom prst="rect">
            <a:avLst/>
          </a:prstGeom>
        </p:spPr>
      </p:pic>
      <p:pic>
        <p:nvPicPr>
          <p:cNvPr id="4" name="17a8c46a1cc8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1150.photobucket.com/albums/o602/baovanhoang/stock-vector-insects-in-the-forest-99398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lategeval.fr/uploads/_tegeval/enimage/311-2009-04-03-bpal-creteil-bufo-bufo_7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179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058.radikal.ru/1303/2b/50d6f6678c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8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1.liveinternet.ru/images/attach/c/5/88/829/88829835_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715416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mg0.liveinternet.ru/images/attach/c/8/100/670/100670600_lednew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76e8d80cee68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5929330"/>
            <a:ext cx="744541" cy="74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tainy.net/wp-content/uploads/2011/03/818f67619b4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stat18.privet.ru/lr/0a1539d224e9f7c178265803a3323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0"/>
            <a:ext cx="5241808" cy="2928958"/>
          </a:xfrm>
        </p:spPr>
        <p:txBody>
          <a:bodyPr/>
          <a:lstStyle/>
          <a:p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aiaturism.ro/_images/img-oferte/Croaziere/Croaziere-pe-apa/-Croaziere-Europa-de-Nord/_slideshow/antarcti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31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Desktop\c56a99ca8b545330dff92f347fe262fffc15e1ed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12"/>
            <a:ext cx="7643834" cy="684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esktop\c56a99ca8b545330dff92f347fe262fffc15e1ed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009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esktop\Harp-Seal-Atlantic-Ocean-And-Arctic-Ocean-1800x2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esktop\Harp-Seal-Atlantic-Ocean-And-Arctic-Ocean-1800x2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258326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esktop\nastol.com.ua-3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6</Words>
  <Application>Microsoft Office PowerPoint</Application>
  <PresentationFormat>Экран (4:3)</PresentationFormat>
  <Paragraphs>2</Paragraphs>
  <Slides>37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Путешествие по природным зонам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Спасибо за 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природным зонам</dc:title>
  <dc:creator>1</dc:creator>
  <cp:lastModifiedBy>ПК</cp:lastModifiedBy>
  <cp:revision>14</cp:revision>
  <dcterms:created xsi:type="dcterms:W3CDTF">2014-03-29T14:39:18Z</dcterms:created>
  <dcterms:modified xsi:type="dcterms:W3CDTF">2014-03-31T04:48:23Z</dcterms:modified>
</cp:coreProperties>
</file>